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4003" r:id="rId5"/>
    <p:sldMasterId id="2147483728" r:id="rId6"/>
    <p:sldMasterId id="2147483999" r:id="rId7"/>
    <p:sldMasterId id="2147484011" r:id="rId8"/>
    <p:sldMasterId id="2147484017" r:id="rId9"/>
    <p:sldMasterId id="2147484023" r:id="rId10"/>
    <p:sldMasterId id="2147484045" r:id="rId11"/>
    <p:sldMasterId id="2147484067" r:id="rId12"/>
    <p:sldMasterId id="2147484090" r:id="rId13"/>
    <p:sldMasterId id="2147484105" r:id="rId14"/>
    <p:sldMasterId id="2147484111" r:id="rId15"/>
    <p:sldMasterId id="2147484117" r:id="rId16"/>
  </p:sldMasterIdLst>
  <p:notesMasterIdLst>
    <p:notesMasterId r:id="rId26"/>
  </p:notesMasterIdLst>
  <p:handoutMasterIdLst>
    <p:handoutMasterId r:id="rId27"/>
  </p:handoutMasterIdLst>
  <p:sldIdLst>
    <p:sldId id="389" r:id="rId17"/>
    <p:sldId id="391" r:id="rId18"/>
    <p:sldId id="390" r:id="rId19"/>
    <p:sldId id="393" r:id="rId20"/>
    <p:sldId id="394" r:id="rId21"/>
    <p:sldId id="397" r:id="rId22"/>
    <p:sldId id="392" r:id="rId23"/>
    <p:sldId id="396" r:id="rId24"/>
    <p:sldId id="398" r:id="rId25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3075">
          <p15:clr>
            <a:srgbClr val="A4A3A4"/>
          </p15:clr>
        </p15:guide>
        <p15:guide id="5" orient="horz" pos="3294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pos="5556">
          <p15:clr>
            <a:srgbClr val="A4A3A4"/>
          </p15:clr>
        </p15:guide>
        <p15:guide id="8" pos="975">
          <p15:clr>
            <a:srgbClr val="A4A3A4"/>
          </p15:clr>
        </p15:guide>
        <p15:guide id="9" pos="2886">
          <p15:clr>
            <a:srgbClr val="A4A3A4"/>
          </p15:clr>
        </p15:guide>
        <p15:guide id="10" pos="1899">
          <p15:clr>
            <a:srgbClr val="A4A3A4"/>
          </p15:clr>
        </p15:guide>
        <p15:guide id="11" pos="249">
          <p15:clr>
            <a:srgbClr val="A4A3A4"/>
          </p15:clr>
        </p15:guide>
        <p15:guide id="12" orient="horz" pos="2387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3295">
          <p15:clr>
            <a:srgbClr val="A4A3A4"/>
          </p15:clr>
        </p15:guide>
        <p15:guide id="15" orient="horz" pos="1027">
          <p15:clr>
            <a:srgbClr val="A4A3A4"/>
          </p15:clr>
        </p15:guide>
        <p15:guide id="16" pos="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E1"/>
    <a:srgbClr val="73B9A5"/>
    <a:srgbClr val="006E78"/>
    <a:srgbClr val="005A64"/>
    <a:srgbClr val="AAA5C8"/>
    <a:srgbClr val="6E69A0"/>
    <a:srgbClr val="642D5F"/>
    <a:srgbClr val="FBD872"/>
    <a:srgbClr val="FAB932"/>
    <a:srgbClr val="DC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4" autoAdjust="0"/>
    <p:restoredTop sz="92504" autoAdjust="0"/>
  </p:normalViewPr>
  <p:slideViewPr>
    <p:cSldViewPr showGuides="1">
      <p:cViewPr varScale="1">
        <p:scale>
          <a:sx n="58" d="100"/>
          <a:sy n="58" d="100"/>
        </p:scale>
        <p:origin x="1612" y="40"/>
      </p:cViewPr>
      <p:guideLst>
        <p:guide orient="horz" pos="2160"/>
        <p:guide orient="horz" pos="4176"/>
        <p:guide orient="horz" pos="391"/>
        <p:guide orient="horz" pos="3075"/>
        <p:guide orient="horz" pos="3294"/>
        <p:guide orient="horz" pos="1026"/>
        <p:guide pos="5556"/>
        <p:guide pos="975"/>
        <p:guide pos="2886"/>
        <p:guide pos="1899"/>
        <p:guide pos="249"/>
        <p:guide orient="horz" pos="2387"/>
        <p:guide orient="horz" pos="3067"/>
        <p:guide orient="horz" pos="3295"/>
        <p:guide orient="horz" pos="1027"/>
        <p:guide pos="839"/>
      </p:guideLst>
    </p:cSldViewPr>
  </p:slideViewPr>
  <p:outlineViewPr>
    <p:cViewPr>
      <p:scale>
        <a:sx n="33" d="100"/>
        <a:sy n="33" d="100"/>
      </p:scale>
      <p:origin x="0" y="923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A4C9978-B848-487D-8B4F-90036EF2A83F}" type="datetimeFigureOut">
              <a:rPr lang="it-IT"/>
              <a:pPr>
                <a:defRPr/>
              </a:pPr>
              <a:t>07/11/2021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B6535F2-8CD0-4E1B-932D-E5E759D87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62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23BC7C1-7B12-442B-B575-B11D2E2D9797}" type="datetimeFigureOut">
              <a:rPr lang="it-IT"/>
              <a:pPr>
                <a:defRPr/>
              </a:pPr>
              <a:t>07/11/2021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F68B0C4-46EF-40A7-A43D-3EEC0A54AB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70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68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30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8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4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2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4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1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8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5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3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887" y="360014"/>
            <a:ext cx="8423999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91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it-IT">
                <a:solidFill>
                  <a:prstClr val="black"/>
                </a:solidFill>
                <a:latin typeface="Arial" charset="0"/>
                <a:ea typeface="+mn-ea"/>
              </a:rPr>
              <a:t>Titolo della Relazione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it-IT">
                <a:solidFill>
                  <a:prstClr val="black"/>
                </a:solidFill>
                <a:latin typeface="Arial" charset="0"/>
                <a:ea typeface="+mn-ea"/>
              </a:rPr>
              <a:t>Nome del Relatore, Nome 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A05-6D7D-4A63-8418-518F34591BF1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79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932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93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8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8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39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7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71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60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pic>
        <p:nvPicPr>
          <p:cNvPr id="72748" name="Picture 44" descr="C:\Users\08457800\Desktop\Ofs\Logo OFS Fraternità Beato Lucchese\Logo OF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184576" cy="9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6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1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37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2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3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472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353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1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78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3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38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2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4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4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18998"/>
              </p:ext>
            </p:extLst>
          </p:nvPr>
        </p:nvGraphicFramePr>
        <p:xfrm>
          <a:off x="314326" y="1556803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6" y="1556803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1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16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38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4823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8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887" y="360014"/>
            <a:ext cx="8423999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3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5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768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3267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4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8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7588998" y="562806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666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31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3267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4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8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7588998" y="562806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cs typeface="Arial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84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4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331640" y="908720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1344720" y="2741041"/>
            <a:ext cx="6539649" cy="52013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Franklin Gothic Medium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350544" y="3356992"/>
            <a:ext cx="6173784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331640" y="1158624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331640" y="1412776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331640" y="4725144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331640" y="4509120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7114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1908665" y="3060425"/>
            <a:ext cx="1211870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>
                <a:solidFill>
                  <a:schemeClr val="accent6"/>
                </a:solidFill>
                <a:latin typeface="Franklin Gothic Medium" charset="0"/>
                <a:ea typeface="ＭＳ Ｐゴシック"/>
                <a:cs typeface="Arial"/>
              </a:rPr>
              <a:t>Grazie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1331913" y="2870914"/>
            <a:ext cx="7812087" cy="899791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txBody>
          <a:bodyPr/>
          <a:lstStyle>
            <a:lvl1pPr marL="180000" indent="0">
              <a:lnSpc>
                <a:spcPct val="150000"/>
              </a:lnSpc>
              <a:spcBef>
                <a:spcPts val="768"/>
              </a:spcBef>
              <a:buNone/>
              <a:defRPr>
                <a:solidFill>
                  <a:schemeClr val="accent6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457200" indent="0">
              <a:buNone/>
              <a:defRPr>
                <a:solidFill>
                  <a:schemeClr val="accent6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914400" indent="0">
              <a:buNone/>
              <a:defRPr>
                <a:solidFill>
                  <a:schemeClr val="accent6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1371600" indent="0">
              <a:buNone/>
              <a:defRPr>
                <a:solidFill>
                  <a:schemeClr val="accent6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1828800" indent="0">
              <a:buNone/>
              <a:defRPr>
                <a:solidFill>
                  <a:schemeClr val="accent6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451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344615" y="1268760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342855" y="2996952"/>
            <a:ext cx="7871289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rgbClr val="FFFFFF"/>
                </a:solidFill>
                <a:latin typeface="Franklin Gothic Medium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331640" y="3517088"/>
            <a:ext cx="6173784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344615" y="1518664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344615" y="1770728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332168" y="4797152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332168" y="4581128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accent6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25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1348224" y="3212990"/>
            <a:ext cx="1211870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>
                <a:solidFill>
                  <a:srgbClr val="FFFFFF"/>
                </a:solidFill>
                <a:latin typeface="Franklin Gothic Medium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9872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oi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020172" y="1594920"/>
            <a:ext cx="5686902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Titolo 12"/>
          <p:cNvSpPr>
            <a:spLocks noGrp="1"/>
          </p:cNvSpPr>
          <p:nvPr>
            <p:ph type="title"/>
          </p:nvPr>
        </p:nvSpPr>
        <p:spPr>
          <a:xfrm>
            <a:off x="2987824" y="2998836"/>
            <a:ext cx="6048672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rgbClr val="FFFFFF"/>
                </a:solidFill>
                <a:latin typeface="Franklin Gothic Medium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987824" y="3510435"/>
            <a:ext cx="5698878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2987824" y="1844824"/>
            <a:ext cx="5686902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020172" y="2096888"/>
            <a:ext cx="5686902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2979509" y="4527286"/>
            <a:ext cx="4054117" cy="21191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1200" baseline="0">
                <a:solidFill>
                  <a:srgbClr val="FFFFFF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2979509" y="4311248"/>
            <a:ext cx="4054117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0171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37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  <p15:guide id="4" pos="54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432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neg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4663" y="2924945"/>
            <a:ext cx="5949825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527696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proi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915816" y="2996953"/>
            <a:ext cx="6624736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13247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4665" y="985127"/>
            <a:ext cx="7772400" cy="5215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ED1C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4665" y="1589991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Click to edit Master subtitle style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32138" y="5829321"/>
            <a:ext cx="2133600" cy="486833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409A5D-0D1C-4BD7-92B4-4A34D854AF41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13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09094" y="360000"/>
            <a:ext cx="6443944" cy="67710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it-IT" dirty="0"/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0" y="1555759"/>
            <a:ext cx="8229600" cy="4568825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114986"/>
                </a:solidFill>
              </a:defRPr>
            </a:lvl1pPr>
            <a:lvl2pPr>
              <a:defRPr>
                <a:solidFill>
                  <a:srgbClr val="114986"/>
                </a:solidFill>
              </a:defRPr>
            </a:lvl2pPr>
            <a:lvl3pPr>
              <a:defRPr>
                <a:solidFill>
                  <a:srgbClr val="114986"/>
                </a:solidFill>
              </a:defRPr>
            </a:lvl3pPr>
            <a:lvl4pPr>
              <a:defRPr>
                <a:solidFill>
                  <a:srgbClr val="114986"/>
                </a:solidFill>
              </a:defRPr>
            </a:lvl4pPr>
            <a:lvl5pPr>
              <a:defRPr>
                <a:solidFill>
                  <a:srgbClr val="11498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4830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610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5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4665" y="985127"/>
            <a:ext cx="7772400" cy="5215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ED1C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4665" y="1589991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Click to edit Master subtitle style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32138" y="5829320"/>
            <a:ext cx="2133600" cy="486833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409A5D-0D1C-4BD7-92B4-4A34D854AF41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3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09094" y="360000"/>
            <a:ext cx="6443944" cy="67710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it-IT" dirty="0"/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0" y="1555759"/>
            <a:ext cx="8229600" cy="4568825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114986"/>
                </a:solidFill>
              </a:defRPr>
            </a:lvl1pPr>
            <a:lvl2pPr>
              <a:defRPr>
                <a:solidFill>
                  <a:srgbClr val="114986"/>
                </a:solidFill>
              </a:defRPr>
            </a:lvl2pPr>
            <a:lvl3pPr>
              <a:defRPr>
                <a:solidFill>
                  <a:srgbClr val="114986"/>
                </a:solidFill>
              </a:defRPr>
            </a:lvl3pPr>
            <a:lvl4pPr>
              <a:defRPr>
                <a:solidFill>
                  <a:srgbClr val="114986"/>
                </a:solidFill>
              </a:defRPr>
            </a:lvl4pPr>
            <a:lvl5pPr>
              <a:defRPr>
                <a:solidFill>
                  <a:srgbClr val="11498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23965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8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8834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4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010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it-IT">
                <a:solidFill>
                  <a:prstClr val="black"/>
                </a:solidFill>
                <a:latin typeface="Arial" charset="0"/>
                <a:ea typeface="+mn-ea"/>
              </a:rPr>
              <a:t>Titolo della Relazione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it-IT">
                <a:solidFill>
                  <a:prstClr val="black"/>
                </a:solidFill>
                <a:latin typeface="Arial" charset="0"/>
                <a:ea typeface="+mn-ea"/>
              </a:rPr>
              <a:t>Nome del Relatore, Nome 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A05-6D7D-4A63-8418-518F34591BF1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2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6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5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6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66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80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22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614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48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99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51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7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83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619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22" name="Immagine 21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4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4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48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54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7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26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5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35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26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55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22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614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26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87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3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50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86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54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6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22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614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41346"/>
              </p:ext>
            </p:extLst>
          </p:nvPr>
        </p:nvGraphicFramePr>
        <p:xfrm>
          <a:off x="314335" y="1556818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3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5" y="1556818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26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16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5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86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1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8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39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7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71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60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22" name="Immagine 21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9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6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22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614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907" y="360026"/>
            <a:ext cx="8423999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6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15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12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32671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4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8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7588998" y="562818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ea typeface="ＭＳ Ｐゴシック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1703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E0001A"/>
                </a:solidFill>
              </a:rPr>
              <a:t>Titolo della Relazione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838383"/>
                </a:solidFill>
              </a:rPr>
              <a:t>Nome del Relatore, Nome Struttura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EE3DD3B-E820-4E8D-BB22-371A389D33DC}" type="slidenum">
              <a:rPr lang="it-IT" smtClean="0">
                <a:solidFill>
                  <a:srgbClr val="000000"/>
                </a:solidFill>
                <a:ea typeface="ＭＳ Ｐゴシック"/>
              </a:rPr>
              <a:pPr/>
              <a:t>‹N›</a:t>
            </a:fld>
            <a:endParaRPr lang="it-IT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5247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0"/>
          <p:cNvSpPr txBox="1">
            <a:spLocks noChangeArrowheads="1"/>
          </p:cNvSpPr>
          <p:nvPr userDrawn="1"/>
        </p:nvSpPr>
        <p:spPr bwMode="auto">
          <a:xfrm>
            <a:off x="8471017" y="6451734"/>
            <a:ext cx="417440" cy="138499"/>
          </a:xfrm>
          <a:prstGeom prst="rect">
            <a:avLst/>
          </a:prstGeom>
          <a:noFill/>
          <a:ln>
            <a:noFill/>
          </a:ln>
        </p:spPr>
        <p:txBody>
          <a:bodyPr lIns="91368" tIns="0" rIns="91368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3665" eaLnBrk="1" hangingPunct="1">
              <a:defRPr/>
            </a:pPr>
            <a:fld id="{9AC7FCB1-CEF5-8146-9932-764D0CB675E7}" type="slidenum">
              <a:rPr lang="it-IT" sz="900" smtClean="0">
                <a:solidFill>
                  <a:srgbClr val="EEECE1"/>
                </a:solidFill>
                <a:latin typeface="Arial" charset="0"/>
              </a:rPr>
              <a:pPr algn="r" defTabSz="913665" eaLnBrk="1" hangingPunct="1">
                <a:defRPr/>
              </a:pPr>
              <a:t>‹N›</a:t>
            </a:fld>
            <a:endParaRPr lang="it-IT" sz="9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131840" y="5829294"/>
            <a:ext cx="2133600" cy="4868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23C7AD3-1D07-421C-A16C-1FDCEA2ED017}" type="slidenum">
              <a:rPr lang="it-IT" smtClean="0">
                <a:solidFill>
                  <a:prstClr val="black"/>
                </a:solidFill>
                <a:ea typeface="ＭＳ Ｐゴシック"/>
              </a:rPr>
              <a:pPr/>
              <a:t>‹N›</a:t>
            </a:fld>
            <a:endParaRPr lang="it-IT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0331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35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74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5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1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37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2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222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611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48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9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49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7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80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61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22" name="Immagine 21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99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4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48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51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3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2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5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00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2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6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222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611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2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87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3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47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8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51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14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222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611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62520"/>
              </p:ext>
            </p:extLst>
          </p:nvPr>
        </p:nvGraphicFramePr>
        <p:xfrm>
          <a:off x="314335" y="1556816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3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5" y="1556816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2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16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47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8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6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6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222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611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907" y="360024"/>
            <a:ext cx="8423999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95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73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32671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4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8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7588998" y="562815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ea typeface="ＭＳ Ｐゴシック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046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3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4222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282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E0001A"/>
                </a:solidFill>
              </a:rPr>
              <a:t>Titolo della Relazione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838383"/>
                </a:solidFill>
              </a:rPr>
              <a:t>Nome del Relatore, Nome Struttura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EE3DD3B-E820-4E8D-BB22-371A389D33DC}" type="slidenum">
              <a:rPr lang="it-IT" smtClean="0">
                <a:solidFill>
                  <a:srgbClr val="000000"/>
                </a:solidFill>
                <a:ea typeface="ＭＳ Ｐゴシック"/>
              </a:rPr>
              <a:pPr/>
              <a:t>‹N›</a:t>
            </a:fld>
            <a:endParaRPr lang="it-IT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9646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0"/>
          <p:cNvSpPr txBox="1">
            <a:spLocks noChangeArrowheads="1"/>
          </p:cNvSpPr>
          <p:nvPr userDrawn="1"/>
        </p:nvSpPr>
        <p:spPr bwMode="auto">
          <a:xfrm>
            <a:off x="8471017" y="6451730"/>
            <a:ext cx="417440" cy="138499"/>
          </a:xfrm>
          <a:prstGeom prst="rect">
            <a:avLst/>
          </a:prstGeom>
          <a:noFill/>
          <a:ln>
            <a:noFill/>
          </a:ln>
        </p:spPr>
        <p:txBody>
          <a:bodyPr lIns="91368" tIns="0" rIns="91368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3665" eaLnBrk="1" hangingPunct="1">
              <a:defRPr/>
            </a:pPr>
            <a:fld id="{9AC7FCB1-CEF5-8146-9932-764D0CB675E7}" type="slidenum">
              <a:rPr lang="it-IT" sz="900" smtClean="0">
                <a:solidFill>
                  <a:srgbClr val="EEECE1"/>
                </a:solidFill>
                <a:latin typeface="Arial" charset="0"/>
              </a:rPr>
              <a:pPr algn="r" defTabSz="913665" eaLnBrk="1" hangingPunct="1">
                <a:defRPr/>
              </a:pPr>
              <a:t>‹N›</a:t>
            </a:fld>
            <a:endParaRPr lang="it-IT" sz="9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131840" y="5829292"/>
            <a:ext cx="2133600" cy="4868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23C7AD3-1D07-421C-A16C-1FDCEA2ED017}" type="slidenum">
              <a:rPr lang="it-IT" smtClean="0">
                <a:solidFill>
                  <a:prstClr val="black"/>
                </a:solidFill>
                <a:ea typeface="ＭＳ Ｐゴシック"/>
              </a:rPr>
              <a:pPr/>
              <a:t>‹N›</a:t>
            </a:fld>
            <a:endParaRPr lang="it-IT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82117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6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2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93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21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607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48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93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44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7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7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613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22" name="Immagine 21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7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4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48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7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0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2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5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70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2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445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21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607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20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87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3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43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79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7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89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21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607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75331"/>
              </p:ext>
            </p:extLst>
          </p:nvPr>
        </p:nvGraphicFramePr>
        <p:xfrm>
          <a:off x="314335" y="1556812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5" y="1556812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20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16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4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79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5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21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607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907" y="360020"/>
            <a:ext cx="8423999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7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13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477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32671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4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8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7588998" y="562811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ea typeface="ＭＳ Ｐゴシック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1037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0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E0001A"/>
                </a:solidFill>
              </a:rPr>
              <a:t>Titolo della Relazione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838383"/>
                </a:solidFill>
              </a:rPr>
              <a:t>Nome del Relatore, Nome Struttura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EE3DD3B-E820-4E8D-BB22-371A389D33DC}" type="slidenum">
              <a:rPr lang="it-IT" smtClean="0">
                <a:solidFill>
                  <a:srgbClr val="000000"/>
                </a:solidFill>
                <a:ea typeface="ＭＳ Ｐゴシック"/>
              </a:rPr>
              <a:pPr/>
              <a:t>‹N›</a:t>
            </a:fld>
            <a:endParaRPr lang="it-IT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0526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0"/>
          <p:cNvSpPr txBox="1">
            <a:spLocks noChangeArrowheads="1"/>
          </p:cNvSpPr>
          <p:nvPr userDrawn="1"/>
        </p:nvSpPr>
        <p:spPr bwMode="auto">
          <a:xfrm>
            <a:off x="8471017" y="6451724"/>
            <a:ext cx="417440" cy="138499"/>
          </a:xfrm>
          <a:prstGeom prst="rect">
            <a:avLst/>
          </a:prstGeom>
          <a:noFill/>
          <a:ln>
            <a:noFill/>
          </a:ln>
        </p:spPr>
        <p:txBody>
          <a:bodyPr lIns="91368" tIns="0" rIns="91368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3665" eaLnBrk="1" hangingPunct="1">
              <a:defRPr/>
            </a:pPr>
            <a:fld id="{9AC7FCB1-CEF5-8146-9932-764D0CB675E7}" type="slidenum">
              <a:rPr lang="it-IT" sz="900" smtClean="0">
                <a:solidFill>
                  <a:srgbClr val="EEECE1"/>
                </a:solidFill>
                <a:latin typeface="Arial" charset="0"/>
              </a:rPr>
              <a:pPr algn="r" defTabSz="913665" eaLnBrk="1" hangingPunct="1">
                <a:defRPr/>
              </a:pPr>
              <a:t>‹N›</a:t>
            </a:fld>
            <a:endParaRPr lang="it-IT" sz="9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131840" y="5829288"/>
            <a:ext cx="2133600" cy="4868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23C7AD3-1D07-421C-A16C-1FDCEA2ED017}" type="slidenum">
              <a:rPr lang="it-IT" smtClean="0">
                <a:solidFill>
                  <a:prstClr val="black"/>
                </a:solidFill>
                <a:ea typeface="ＭＳ Ｐゴシック"/>
              </a:rPr>
              <a:pPr/>
              <a:t>‹N›</a:t>
            </a:fld>
            <a:endParaRPr lang="it-IT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7564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9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1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78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3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38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2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48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101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47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8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39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5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7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71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607"/>
            <a:ext cx="7920000" cy="612311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22" name="Immagine 21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55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1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37" y="360004"/>
            <a:ext cx="9305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2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311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3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9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14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609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0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1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78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3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38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42"/>
            <a:ext cx="900000" cy="2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98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4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39502"/>
              </p:ext>
            </p:extLst>
          </p:nvPr>
        </p:nvGraphicFramePr>
        <p:xfrm>
          <a:off x="314326" y="1556803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6" y="1556803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1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16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38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64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887" y="360014"/>
            <a:ext cx="8423999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37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8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87741"/>
              </p:ext>
            </p:extLst>
          </p:nvPr>
        </p:nvGraphicFramePr>
        <p:xfrm>
          <a:off x="314326" y="1556803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9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6" y="1556803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14"/>
            <a:ext cx="8460000" cy="355225"/>
          </a:xfrm>
          <a:noFill/>
          <a:ln>
            <a:noFill/>
          </a:ln>
          <a:effec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16" y="1690633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38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0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56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32670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4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8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7588998" y="562806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061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22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4665" y="985127"/>
            <a:ext cx="7772400" cy="5215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ED1C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4665" y="1589991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Click to edit Master subtitle style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32138" y="5829310"/>
            <a:ext cx="2133600" cy="486833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409A5D-0D1C-4BD7-92B4-4A34D854AF41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1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692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it-IT">
                <a:solidFill>
                  <a:prstClr val="black"/>
                </a:solidFill>
                <a:latin typeface="Arial" charset="0"/>
                <a:ea typeface="+mn-ea"/>
              </a:rPr>
              <a:t>Titolo della Relazione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it-IT">
                <a:solidFill>
                  <a:prstClr val="black"/>
                </a:solidFill>
                <a:latin typeface="Arial" charset="0"/>
                <a:ea typeface="+mn-ea"/>
              </a:rPr>
              <a:t>Nome del Relatore, Nome 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A05-6D7D-4A63-8418-518F34591BF1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48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38600" cy="2208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17950"/>
            <a:ext cx="4038600" cy="2208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48425"/>
            <a:ext cx="5689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381750"/>
            <a:ext cx="1008063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236B-8BBD-4942-9B65-33C4E0248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7035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4665" y="985127"/>
            <a:ext cx="7772400" cy="5215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ED1C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4665" y="1589991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Click to edit Master subtitle style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32138" y="5829306"/>
            <a:ext cx="2133600" cy="486833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409A5D-0D1C-4BD7-92B4-4A34D854AF41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476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5"/>
            <a:ext cx="8450262" cy="4587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05"/>
            <a:ext cx="8460000" cy="355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7692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8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  <p:sp>
        <p:nvSpPr>
          <p:cNvPr id="4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AE804614-671E-4C31-8886-C78E17A91AF2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91" r:id="rId4"/>
    <p:sldLayoutId id="2147483992" r:id="rId5"/>
    <p:sldLayoutId id="2147483987" r:id="rId6"/>
    <p:sldLayoutId id="2147483988" r:id="rId7"/>
    <p:sldLayoutId id="2147483993" r:id="rId8"/>
    <p:sldLayoutId id="2147483994" r:id="rId9"/>
    <p:sldLayoutId id="2147483995" r:id="rId10"/>
    <p:sldLayoutId id="2147483989" r:id="rId11"/>
    <p:sldLayoutId id="2147483990" r:id="rId12"/>
    <p:sldLayoutId id="2147483998" r:id="rId13"/>
    <p:sldLayoutId id="2147484006" r:id="rId14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8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  <p:sp>
        <p:nvSpPr>
          <p:cNvPr id="4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D23C0C67-56DE-440C-93CE-B2DB1620479F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30797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419475" y="6587065"/>
            <a:ext cx="2133600" cy="23918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latin typeface="+mn-lt"/>
              </a:defRPr>
            </a:lvl1pPr>
          </a:lstStyle>
          <a:p>
            <a:pPr defTabSz="914400">
              <a:defRPr/>
            </a:pPr>
            <a:fld id="{971F43CD-5CA0-4E34-A726-B2BA45BE7A6F}" type="slidenum">
              <a:rPr lang="it-IT">
                <a:solidFill>
                  <a:prstClr val="black"/>
                </a:solidFill>
                <a:ea typeface="+mn-ea"/>
              </a:rPr>
              <a:pPr defTabSz="914400">
                <a:defRPr/>
              </a:pPr>
              <a:t>‹N›</a:t>
            </a:fld>
            <a:endParaRPr lang="it-IT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4572000" y="639016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/>
            <a:r>
              <a:rPr lang="it-IT" sz="700" b="1" i="1" dirty="0">
                <a:solidFill>
                  <a:srgbClr val="FF0000"/>
                </a:solidFill>
                <a:latin typeface="Arial" charset="0"/>
                <a:ea typeface="+mn-ea"/>
              </a:rPr>
              <a:t>BUSINESS CENTRO - KICK OFF MEETING DIRETTA</a:t>
            </a:r>
          </a:p>
        </p:txBody>
      </p:sp>
      <p:pic>
        <p:nvPicPr>
          <p:cNvPr id="6" name="Picture 4" descr="Risultati immagini per nuovo logi tim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36430" r="20089" b="36794"/>
          <a:stretch/>
        </p:blipFill>
        <p:spPr bwMode="auto">
          <a:xfrm>
            <a:off x="107510" y="6231199"/>
            <a:ext cx="1226443" cy="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0AEDCA4C-60C6-4E84-B8E8-31C0FD1F0FBD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  <a:endParaRPr lang="it-IT" sz="800" dirty="0" err="1">
              <a:solidFill>
                <a:srgbClr val="4472C4"/>
              </a:solidFill>
              <a:latin typeface="TIM Sans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6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9" r:id="rId2"/>
    <p:sldLayoutId id="2147484110" r:id="rId3"/>
    <p:sldLayoutId id="2147484133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419475" y="6587065"/>
            <a:ext cx="2133600" cy="23918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latin typeface="+mn-lt"/>
              </a:defRPr>
            </a:lvl1pPr>
          </a:lstStyle>
          <a:p>
            <a:pPr defTabSz="914400">
              <a:defRPr/>
            </a:pPr>
            <a:fld id="{971F43CD-5CA0-4E34-A726-B2BA45BE7A6F}" type="slidenum">
              <a:rPr lang="it-IT">
                <a:solidFill>
                  <a:prstClr val="black"/>
                </a:solidFill>
                <a:ea typeface="+mn-ea"/>
              </a:rPr>
              <a:pPr defTabSz="914400">
                <a:defRPr/>
              </a:pPr>
              <a:t>‹N›</a:t>
            </a:fld>
            <a:endParaRPr lang="it-IT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4572000" y="6390157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/>
            <a:r>
              <a:rPr lang="it-IT" sz="700" b="1" i="1" dirty="0">
                <a:solidFill>
                  <a:srgbClr val="FF0000"/>
                </a:solidFill>
                <a:latin typeface="Arial" charset="0"/>
                <a:ea typeface="+mn-ea"/>
              </a:rPr>
              <a:t>BUSINESS CENTRO - KICK OFF MEETING DIRETTA</a:t>
            </a:r>
          </a:p>
        </p:txBody>
      </p:sp>
      <p:pic>
        <p:nvPicPr>
          <p:cNvPr id="6" name="Picture 4" descr="Risultati immagini per nuovo logi tim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36430" r="20089" b="36794"/>
          <a:stretch/>
        </p:blipFill>
        <p:spPr bwMode="auto">
          <a:xfrm>
            <a:off x="107510" y="6231199"/>
            <a:ext cx="1226443" cy="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EC8938F5-7660-42A4-AD94-E9A07CAD0A2A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  <a:endParaRPr lang="it-IT" sz="800" dirty="0" err="1">
              <a:solidFill>
                <a:srgbClr val="4472C4"/>
              </a:solidFill>
              <a:latin typeface="TIM Sans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4" r:id="rId2"/>
    <p:sldLayoutId id="2147484115" r:id="rId3"/>
    <p:sldLayoutId id="2147484116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208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602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8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  <p:sp>
        <p:nvSpPr>
          <p:cNvPr id="4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7C336EA2-5F2F-425A-A02A-329F0A245EC2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23790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5589254"/>
            <a:ext cx="1427041" cy="377825"/>
          </a:xfrm>
          <a:prstGeom prst="rect">
            <a:avLst/>
          </a:prstGeom>
        </p:spPr>
      </p:pic>
      <p:sp>
        <p:nvSpPr>
          <p:cNvPr id="2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C60D02B2-F724-4FEF-86C1-699F4AF558EE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38972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39" userDrawn="1">
          <p15:clr>
            <a:srgbClr val="F26B43"/>
          </p15:clr>
        </p15:guide>
        <p15:guide id="2" orient="horz" pos="3748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pos="492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827585" y="908056"/>
            <a:ext cx="8316416" cy="5401271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40000">
                <a:srgbClr val="376EA5"/>
              </a:gs>
              <a:gs pos="100000">
                <a:srgbClr val="82B9E6"/>
              </a:gs>
            </a:gsLst>
            <a:lin ang="15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primari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29" y="5589911"/>
            <a:ext cx="1359862" cy="360040"/>
          </a:xfrm>
          <a:prstGeom prst="rect">
            <a:avLst/>
          </a:prstGeom>
        </p:spPr>
      </p:pic>
      <p:sp>
        <p:nvSpPr>
          <p:cNvPr id="5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7FEB995D-09FE-4AD4-B38C-B3DFDBD0EAAD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39" userDrawn="1">
          <p15:clr>
            <a:srgbClr val="F26B43"/>
          </p15:clr>
        </p15:guide>
        <p15:guide id="2" orient="horz" pos="3748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1259632" y="908051"/>
            <a:ext cx="7884368" cy="5041900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primari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2" y="5301208"/>
            <a:ext cx="1359862" cy="360040"/>
          </a:xfrm>
          <a:prstGeom prst="rect">
            <a:avLst/>
          </a:prstGeom>
        </p:spPr>
      </p:pic>
      <p:pic>
        <p:nvPicPr>
          <p:cNvPr id="9" name="Immagine 8" descr="TIM_Simbol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1412776"/>
            <a:ext cx="1292373" cy="1080000"/>
          </a:xfrm>
          <a:prstGeom prst="rect">
            <a:avLst/>
          </a:prstGeom>
        </p:spPr>
      </p:pic>
      <p:sp>
        <p:nvSpPr>
          <p:cNvPr id="2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47B938FE-105D-4EB0-974A-F542F0B7DC12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2712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7" r:id="rId2"/>
    <p:sldLayoutId id="214748400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75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  <p15:guide id="3" orient="horz" pos="374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419475" y="6587065"/>
            <a:ext cx="2133600" cy="23918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latin typeface="+mn-lt"/>
              </a:defRPr>
            </a:lvl1pPr>
          </a:lstStyle>
          <a:p>
            <a:pPr defTabSz="914400">
              <a:defRPr/>
            </a:pPr>
            <a:fld id="{971F43CD-5CA0-4E34-A726-B2BA45BE7A6F}" type="slidenum">
              <a:rPr lang="it-IT">
                <a:solidFill>
                  <a:prstClr val="black"/>
                </a:solidFill>
                <a:ea typeface="+mn-ea"/>
              </a:rPr>
              <a:pPr defTabSz="914400">
                <a:defRPr/>
              </a:pPr>
              <a:t>‹N›</a:t>
            </a:fld>
            <a:endParaRPr lang="it-IT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4572000" y="639017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/>
            <a:r>
              <a:rPr lang="it-IT" sz="700" b="1" i="1" dirty="0">
                <a:solidFill>
                  <a:srgbClr val="FF0000"/>
                </a:solidFill>
                <a:latin typeface="Arial" charset="0"/>
                <a:ea typeface="+mn-ea"/>
              </a:rPr>
              <a:t>BUSINESS CENTRO - KICK OFF MEETING DIRETTA</a:t>
            </a:r>
          </a:p>
        </p:txBody>
      </p:sp>
      <p:pic>
        <p:nvPicPr>
          <p:cNvPr id="6" name="Picture 4" descr="Risultati immagini per nuovo logi tim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36430" r="20089" b="36794"/>
          <a:stretch/>
        </p:blipFill>
        <p:spPr bwMode="auto">
          <a:xfrm>
            <a:off x="107510" y="6231199"/>
            <a:ext cx="1226443" cy="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D6CF2E6E-8DD6-4D18-9D5C-A6A032DFB51E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  <a:endParaRPr lang="it-IT" sz="800" dirty="0" err="1">
              <a:solidFill>
                <a:srgbClr val="4472C4"/>
              </a:solidFill>
              <a:latin typeface="TIM Sans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419475" y="6587065"/>
            <a:ext cx="2133600" cy="23918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latin typeface="+mn-lt"/>
              </a:defRPr>
            </a:lvl1pPr>
          </a:lstStyle>
          <a:p>
            <a:pPr defTabSz="914400">
              <a:defRPr/>
            </a:pPr>
            <a:fld id="{971F43CD-5CA0-4E34-A726-B2BA45BE7A6F}" type="slidenum">
              <a:rPr lang="it-IT">
                <a:solidFill>
                  <a:prstClr val="black"/>
                </a:solidFill>
                <a:ea typeface="+mn-ea"/>
              </a:rPr>
              <a:pPr defTabSz="914400">
                <a:defRPr/>
              </a:pPr>
              <a:t>‹N›</a:t>
            </a:fld>
            <a:endParaRPr lang="it-IT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4572000" y="639017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/>
            <a:r>
              <a:rPr lang="it-IT" sz="700" b="1" i="1" dirty="0">
                <a:solidFill>
                  <a:srgbClr val="FF0000"/>
                </a:solidFill>
                <a:latin typeface="Arial" charset="0"/>
                <a:ea typeface="+mn-ea"/>
              </a:rPr>
              <a:t>BUSINESS CENTRO - KICK OFF MEETING DIRETTA</a:t>
            </a:r>
          </a:p>
        </p:txBody>
      </p:sp>
      <p:pic>
        <p:nvPicPr>
          <p:cNvPr id="6" name="Picture 4" descr="Risultati immagini per nuovo logi tim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36430" r="20089" b="36794"/>
          <a:stretch/>
        </p:blipFill>
        <p:spPr bwMode="auto">
          <a:xfrm>
            <a:off x="107510" y="6231199"/>
            <a:ext cx="1226443" cy="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6D5E1416-6CF6-4BD6-B392-785AFF88B1BE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  <a:endParaRPr lang="it-IT" sz="800" dirty="0" err="1">
              <a:solidFill>
                <a:srgbClr val="4472C4"/>
              </a:solidFill>
              <a:latin typeface="TIM Sans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22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614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9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8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  <p:sp>
        <p:nvSpPr>
          <p:cNvPr id="4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CAC4817A-0DAC-48ED-B5A6-DFDF68C292D9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32886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44" r:id="rId16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222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611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9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8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  <p:sp>
        <p:nvSpPr>
          <p:cNvPr id="4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7480AA4E-B96B-4A00-9E5D-8DB6F2175848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16678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6" r:id="rId16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216"/>
            <a:ext cx="417512" cy="138499"/>
          </a:xfrm>
          <a:prstGeom prst="rect">
            <a:avLst/>
          </a:prstGeom>
          <a:noFill/>
          <a:ln>
            <a:noFill/>
          </a:ln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607"/>
            <a:ext cx="0" cy="260351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9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8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32"/>
            <a:ext cx="900000" cy="238285"/>
          </a:xfrm>
          <a:prstGeom prst="rect">
            <a:avLst/>
          </a:prstGeom>
        </p:spPr>
      </p:pic>
      <p:sp>
        <p:nvSpPr>
          <p:cNvPr id="4" name="MSIPCMContentMarking" descr="{&quot;HashCode&quot;:-1421341466,&quot;Placement&quot;:&quot;Footer&quot;,&quot;Top&quot;:521.96,&quot;Left&quot;:276.590637,&quot;SlideWidth&quot;:720,&quot;SlideHeight&quot;:540}">
            <a:extLst>
              <a:ext uri="{FF2B5EF4-FFF2-40B4-BE49-F238E27FC236}">
                <a16:creationId xmlns:a16="http://schemas.microsoft.com/office/drawing/2014/main" id="{AA7AE7EA-663D-4331-8E95-1CAEBBEAAA8F}"/>
              </a:ext>
            </a:extLst>
          </p:cNvPr>
          <p:cNvSpPr txBox="1"/>
          <p:nvPr userDrawn="1"/>
        </p:nvSpPr>
        <p:spPr>
          <a:xfrm>
            <a:off x="3512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18541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8" r:id="rId16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1844867"/>
            <a:ext cx="8591243" cy="1008069"/>
          </a:xfrm>
        </p:spPr>
        <p:txBody>
          <a:bodyPr/>
          <a:lstStyle/>
          <a:p>
            <a:pPr algn="ctr"/>
            <a:r>
              <a:rPr lang="it-IT" dirty="0"/>
              <a:t>Incontro con i Ministri e Vice Ministri – Firenze 7/11/2021</a:t>
            </a:r>
            <a:br>
              <a:rPr lang="it-IT" dirty="0"/>
            </a:br>
            <a:r>
              <a:rPr lang="it-IT" dirty="0"/>
              <a:t>Linee guida (1)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ECA07B9E-3A6E-4ABC-A3FD-BD7EB78A6AE6}"/>
              </a:ext>
            </a:extLst>
          </p:cNvPr>
          <p:cNvSpPr txBox="1">
            <a:spLocks/>
          </p:cNvSpPr>
          <p:nvPr/>
        </p:nvSpPr>
        <p:spPr bwMode="auto">
          <a:xfrm>
            <a:off x="395536" y="2852937"/>
            <a:ext cx="8472085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 baseline="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Recuperare l’identità del terziario francescano e il senso di appartenenza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Vivere le difficoltà della vita fraterna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Vivere la vita sacramentale e imparare ad affidarsi al Signore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Sapersi accogliere nelle nostre diversità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Sono troppe le realtà dove non si vive con radicalità l’essere fraternità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Occorre rispetto e comprensione (troppe incomprensioni e poco dialogo) 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 Imparare a costruire la fraternità giorno dopo giorno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Entrare nella logica del servizio e mettersi in gioco con disponibilità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 Dare spazio ai «talenti» che ci sono nelle nostre Fraternità 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Vivere la Fraternità regionale e nazionale (visite/capitoli)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sz="180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00852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1844867"/>
            <a:ext cx="8591243" cy="1008069"/>
          </a:xfrm>
        </p:spPr>
        <p:txBody>
          <a:bodyPr/>
          <a:lstStyle/>
          <a:p>
            <a:pPr algn="ctr"/>
            <a:r>
              <a:rPr lang="it-IT" dirty="0"/>
              <a:t>Incontro con i Ministri e Vice Ministri – Firenze 7/11/2021</a:t>
            </a:r>
            <a:br>
              <a:rPr lang="it-IT" dirty="0"/>
            </a:br>
            <a:r>
              <a:rPr lang="it-IT" dirty="0"/>
              <a:t>Linee guida (2)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ECA07B9E-3A6E-4ABC-A3FD-BD7EB78A6AE6}"/>
              </a:ext>
            </a:extLst>
          </p:cNvPr>
          <p:cNvSpPr txBox="1">
            <a:spLocks/>
          </p:cNvSpPr>
          <p:nvPr/>
        </p:nvSpPr>
        <p:spPr bwMode="auto">
          <a:xfrm>
            <a:off x="395536" y="2780928"/>
            <a:ext cx="84720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 baseline="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Imparare a vivere H24 il nostro essere cristiani alla sequela di San Francesco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Annunciare al mondo il messaggio evangelico alla maniera di Francesco 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Curare l’accoglienza di tutti coloro che si avvicina ad una Fraternità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Curare con attenzione le fasi che precedono un capitolo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Interazione con la GIFRA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Condividere il percorso con i Frati e con le Sorelle Clarisse 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L’importanza della formazione per avere basi solide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Far girare le informazioni provvedendo con cura alla loro divulgazione a tutti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sz="180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sz="180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91418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40768"/>
            <a:ext cx="9305999" cy="359997"/>
          </a:xfrm>
        </p:spPr>
        <p:txBody>
          <a:bodyPr/>
          <a:lstStyle/>
          <a:p>
            <a:pPr algn="ctr"/>
            <a:r>
              <a:rPr lang="it-IT" dirty="0"/>
              <a:t>Calendario regionale OFS – Anno fraterno 2021-2022 (1)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01B586-C922-4ED9-9FEB-17B08B1776EC}"/>
              </a:ext>
            </a:extLst>
          </p:cNvPr>
          <p:cNvSpPr/>
          <p:nvPr/>
        </p:nvSpPr>
        <p:spPr>
          <a:xfrm>
            <a:off x="179512" y="1844824"/>
            <a:ext cx="87849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 Domenica 7 Novembre 2021: Incontro con i Ministri e i Vice Ministri (sede da definire – in </a:t>
            </a:r>
          </a:p>
          <a:p>
            <a:r>
              <a:rPr lang="it-IT" dirty="0"/>
              <a:t>presenza);</a:t>
            </a:r>
          </a:p>
          <a:p>
            <a:r>
              <a:rPr lang="it-IT" dirty="0"/>
              <a:t> Sabato 20 Novembre 2021: I Incontro regionale per i formatori presso l’ex Convento dei Frati </a:t>
            </a:r>
          </a:p>
          <a:p>
            <a:r>
              <a:rPr lang="it-IT" dirty="0"/>
              <a:t>Cappuccini Santa Maria delle Grazie – Via Diaz, 15 – Prato (in presenza);</a:t>
            </a:r>
          </a:p>
          <a:p>
            <a:r>
              <a:rPr lang="it-IT" dirty="0"/>
              <a:t> Domenica 23 Gennaio 2022: Incontro regionale EPM (programma e sede da definire); </a:t>
            </a:r>
          </a:p>
          <a:p>
            <a:r>
              <a:rPr lang="it-IT" dirty="0"/>
              <a:t> Nei Sabati 29 Gennaio, 5, 12, 19 e 26 Febbraio 2022 si svolgerà a Firenze come di consueto il </a:t>
            </a:r>
          </a:p>
          <a:p>
            <a:r>
              <a:rPr lang="it-IT" dirty="0"/>
              <a:t>“Corso di francescanesimo” organizzato dal MO.FRA Toscana (tema in corso di definizione);</a:t>
            </a:r>
          </a:p>
          <a:p>
            <a:r>
              <a:rPr lang="it-IT" dirty="0"/>
              <a:t> Tra il mese di Marzo ed Aprile 2022 si svolgerà un ciclo di incontri dedicati alla formazione </a:t>
            </a:r>
          </a:p>
          <a:p>
            <a:r>
              <a:rPr lang="it-IT" dirty="0"/>
              <a:t>permanente che saranno fruiti da remoto tramite il nostro canale </a:t>
            </a:r>
            <a:r>
              <a:rPr lang="it-IT" dirty="0" err="1"/>
              <a:t>You</a:t>
            </a:r>
            <a:r>
              <a:rPr lang="it-IT" dirty="0"/>
              <a:t> Tube (programma in via di </a:t>
            </a:r>
          </a:p>
          <a:p>
            <a:r>
              <a:rPr lang="it-IT" dirty="0"/>
              <a:t>definizione);</a:t>
            </a:r>
          </a:p>
        </p:txBody>
      </p:sp>
    </p:spTree>
    <p:extLst>
      <p:ext uri="{BB962C8B-B14F-4D97-AF65-F5344CB8AC3E}">
        <p14:creationId xmlns:p14="http://schemas.microsoft.com/office/powerpoint/2010/main" val="170636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8682" y="1484784"/>
            <a:ext cx="9305999" cy="359997"/>
          </a:xfrm>
        </p:spPr>
        <p:txBody>
          <a:bodyPr/>
          <a:lstStyle/>
          <a:p>
            <a:pPr algn="ctr"/>
            <a:r>
              <a:rPr lang="it-IT" dirty="0"/>
              <a:t>Calendario regionale OFS – Anno fraterno 2021-2022 (2)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7B95643-8152-4324-B15D-A87B0BCB557C}"/>
              </a:ext>
            </a:extLst>
          </p:cNvPr>
          <p:cNvSpPr/>
          <p:nvPr/>
        </p:nvSpPr>
        <p:spPr>
          <a:xfrm>
            <a:off x="611560" y="226699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 Domenica 13 Marzo 2022: Incontri zonali di preghiera OFS-GIFRA nel tempo di Quaresima </a:t>
            </a:r>
          </a:p>
          <a:p>
            <a:r>
              <a:rPr lang="it-IT" dirty="0"/>
              <a:t>insieme alle Sorelle Clarisse (Monasteri da definire);</a:t>
            </a:r>
          </a:p>
          <a:p>
            <a:r>
              <a:rPr lang="it-IT" dirty="0"/>
              <a:t> Sabato 19 Marzo 2022: II° Incontro regionale per i formatori presso l’ex Convento dei Frati </a:t>
            </a:r>
          </a:p>
          <a:p>
            <a:r>
              <a:rPr lang="it-IT" dirty="0"/>
              <a:t>Cappuccini Santa Maria delle Grazie - Via Diaz, 15 – Prato (in presenza);</a:t>
            </a:r>
          </a:p>
          <a:p>
            <a:r>
              <a:rPr lang="it-IT" dirty="0"/>
              <a:t> Sabato 7 Maggio 2022: Giornata fraterna di formazione per iniziandi e ammessi al Santuario </a:t>
            </a:r>
          </a:p>
          <a:p>
            <a:r>
              <a:rPr lang="it-IT" dirty="0"/>
              <a:t>della Verna (programma da definire);</a:t>
            </a:r>
          </a:p>
          <a:p>
            <a:r>
              <a:rPr lang="it-IT" dirty="0"/>
              <a:t> Nel mese di Maggio si terrà la giornata del MO.FRA Toscana (programma e sede da definire);</a:t>
            </a:r>
          </a:p>
          <a:p>
            <a:r>
              <a:rPr lang="it-IT" dirty="0"/>
              <a:t> Sabato 11 Giugno 2022: Pellegrinaggio Regionale a Montenero di fine anno (programma in corso </a:t>
            </a:r>
          </a:p>
          <a:p>
            <a:r>
              <a:rPr lang="it-IT" dirty="0"/>
              <a:t>di definizione).</a:t>
            </a:r>
          </a:p>
        </p:txBody>
      </p:sp>
    </p:spTree>
    <p:extLst>
      <p:ext uri="{BB962C8B-B14F-4D97-AF65-F5344CB8AC3E}">
        <p14:creationId xmlns:p14="http://schemas.microsoft.com/office/powerpoint/2010/main" val="42743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8682" y="1484784"/>
            <a:ext cx="9305999" cy="359997"/>
          </a:xfrm>
        </p:spPr>
        <p:txBody>
          <a:bodyPr/>
          <a:lstStyle/>
          <a:p>
            <a:pPr algn="ctr"/>
            <a:r>
              <a:rPr lang="it-IT" dirty="0"/>
              <a:t>Calendario regionale OFS – Anno fraterno 2021-2022 (3)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4BEC7B9-9DC2-4611-A034-7CC563A44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64003"/>
              </p:ext>
            </p:extLst>
          </p:nvPr>
        </p:nvGraphicFramePr>
        <p:xfrm>
          <a:off x="1619672" y="2659912"/>
          <a:ext cx="6583177" cy="105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Packager Shell Object" showAsIcon="1" r:id="rId3" imgW="2995200" imgH="481320" progId="Package">
                  <p:embed/>
                </p:oleObj>
              </mc:Choice>
              <mc:Fallback>
                <p:oleObj name="Packager Shell Object" showAsIcon="1" r:id="rId3" imgW="299520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659912"/>
                        <a:ext cx="6583177" cy="1057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87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E5795-8559-4BAF-9019-E77DAC3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0" y="1844824"/>
            <a:ext cx="7596336" cy="504056"/>
          </a:xfrm>
        </p:spPr>
        <p:txBody>
          <a:bodyPr/>
          <a:lstStyle/>
          <a:p>
            <a:pPr algn="ctr"/>
            <a:r>
              <a:rPr lang="it-IT" dirty="0" err="1"/>
              <a:t>Peregrinatio</a:t>
            </a:r>
            <a:r>
              <a:rPr lang="it-IT" dirty="0"/>
              <a:t> del Crocifisso di San Damiano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49D6A13-32BE-4473-995F-83D3CDDB4DC3}"/>
              </a:ext>
            </a:extLst>
          </p:cNvPr>
          <p:cNvSpPr/>
          <p:nvPr/>
        </p:nvSpPr>
        <p:spPr>
          <a:xfrm>
            <a:off x="827584" y="2780928"/>
            <a:ext cx="7218040" cy="2018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Prosegue l’iniziativa della «</a:t>
            </a:r>
            <a:r>
              <a:rPr lang="it-IT" dirty="0" err="1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Peregrinatio</a:t>
            </a: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» del Crocifisso di San Damiano, che viene accolto via via nelle nostre Fraternità dell’Ordine Francescano secolare dandoci l’occasione di organizzare incontri di preghiera e incontri vocazionali. Si tratta per noi francescani di un simbolo molto forte di cosa vuol dire mettersi in ascolto silenzioso della chiamata di Dio».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1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1844867"/>
            <a:ext cx="8591243" cy="1008069"/>
          </a:xfrm>
        </p:spPr>
        <p:txBody>
          <a:bodyPr/>
          <a:lstStyle/>
          <a:p>
            <a:pPr algn="ctr"/>
            <a:r>
              <a:rPr lang="it-IT" dirty="0"/>
              <a:t>Percorso </a:t>
            </a:r>
            <a:r>
              <a:rPr lang="it-IT" dirty="0" err="1"/>
              <a:t>pre</a:t>
            </a:r>
            <a:r>
              <a:rPr lang="it-IT" dirty="0"/>
              <a:t>-capitolare 2022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ECA07B9E-3A6E-4ABC-A3FD-BD7EB78A6AE6}"/>
              </a:ext>
            </a:extLst>
          </p:cNvPr>
          <p:cNvSpPr txBox="1">
            <a:spLocks/>
          </p:cNvSpPr>
          <p:nvPr/>
        </p:nvSpPr>
        <p:spPr bwMode="auto">
          <a:xfrm>
            <a:off x="395536" y="2636912"/>
            <a:ext cx="84720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 baseline="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I° </a:t>
            </a:r>
            <a:r>
              <a:rPr lang="it-IT" sz="1800" kern="0" dirty="0" err="1">
                <a:solidFill>
                  <a:schemeClr val="tx1"/>
                </a:solidFill>
              </a:rPr>
              <a:t>Pre</a:t>
            </a:r>
            <a:r>
              <a:rPr lang="it-IT" sz="1800" kern="0" dirty="0">
                <a:solidFill>
                  <a:schemeClr val="tx1"/>
                </a:solidFill>
              </a:rPr>
              <a:t>-capitolare : Sabato 30 Aprile 2022 a Prato</a:t>
            </a:r>
            <a:r>
              <a:rPr lang="it-IT" sz="1800" kern="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II° </a:t>
            </a:r>
            <a:r>
              <a:rPr lang="it-IT" sz="1800" kern="0" dirty="0" err="1">
                <a:solidFill>
                  <a:schemeClr val="tx1"/>
                </a:solidFill>
              </a:rPr>
              <a:t>Pre</a:t>
            </a:r>
            <a:r>
              <a:rPr lang="it-IT" sz="1800" kern="0" dirty="0">
                <a:solidFill>
                  <a:schemeClr val="tx1"/>
                </a:solidFill>
              </a:rPr>
              <a:t>-capitolare : Domenica 12 Giugno (luogo da definire)</a:t>
            </a:r>
            <a:endParaRPr lang="it-IT" sz="1800" kern="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it-IT" sz="1800" kern="0" dirty="0">
                <a:solidFill>
                  <a:schemeClr val="tx1"/>
                </a:solidFill>
              </a:rPr>
              <a:t>Celebrazione del Capitolo regionale a Firenze:</a:t>
            </a:r>
          </a:p>
          <a:p>
            <a:pPr defTabSz="914400"/>
            <a:r>
              <a:rPr lang="it-IT" sz="1800" kern="0" dirty="0">
                <a:solidFill>
                  <a:schemeClr val="tx1"/>
                </a:solidFill>
              </a:rPr>
              <a:t>          17-18 Settembre 2022 (prima scelta)</a:t>
            </a:r>
          </a:p>
          <a:p>
            <a:pPr defTabSz="914400"/>
            <a:r>
              <a:rPr lang="it-IT" sz="1800" kern="0" dirty="0">
                <a:solidFill>
                  <a:schemeClr val="tx1"/>
                </a:solidFill>
              </a:rPr>
              <a:t>          10-11 Settembre 2022 (possibile alternativa)</a:t>
            </a:r>
          </a:p>
          <a:p>
            <a:pPr defTabSz="914400"/>
            <a:endParaRPr lang="it-IT" sz="180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sz="180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31966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7" y="1844867"/>
            <a:ext cx="8591243" cy="1008069"/>
          </a:xfrm>
        </p:spPr>
        <p:txBody>
          <a:bodyPr/>
          <a:lstStyle/>
          <a:p>
            <a:pPr algn="ctr"/>
            <a:r>
              <a:rPr lang="it-IT" dirty="0"/>
              <a:t>Percorso </a:t>
            </a:r>
            <a:r>
              <a:rPr lang="it-IT" dirty="0" err="1"/>
              <a:t>pre</a:t>
            </a:r>
            <a:r>
              <a:rPr lang="it-IT" dirty="0"/>
              <a:t>-capitolare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0009F0-944E-4137-88A3-053A7077AC70}"/>
              </a:ext>
            </a:extLst>
          </p:cNvPr>
          <p:cNvSpPr/>
          <p:nvPr/>
        </p:nvSpPr>
        <p:spPr>
          <a:xfrm>
            <a:off x="755576" y="2780928"/>
            <a:ext cx="7632848" cy="153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Tema scelto:</a:t>
            </a: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it-IT" b="1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vivere le relazioni</a:t>
            </a:r>
            <a:r>
              <a:rPr lang="it-IT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”</a:t>
            </a:r>
          </a:p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it-IT" kern="50" dirty="0">
              <a:latin typeface="Palatino Linotype" panose="0204050205050503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come relazionarsi con gli altri tramite il servizio, facendo riferimento alla lettera di San Paolo agli Efesini: </a:t>
            </a:r>
            <a:r>
              <a:rPr lang="it-IT" i="1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Dio ci ha scelti per essere santi.</a:t>
            </a:r>
            <a:r>
              <a:rPr lang="it-IT" kern="50" dirty="0">
                <a:latin typeface="Palatino Linotype" panose="0204050205050503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it-IT" sz="18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E5795-8559-4BAF-9019-E77DAC3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0" y="1844824"/>
            <a:ext cx="7596336" cy="504056"/>
          </a:xfrm>
        </p:spPr>
        <p:txBody>
          <a:bodyPr/>
          <a:lstStyle/>
          <a:p>
            <a:pPr algn="ctr"/>
            <a:r>
              <a:rPr lang="it-IT" dirty="0"/>
              <a:t>Diamo voce alle Fraternità locali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49D6A13-32BE-4473-995F-83D3CDDB4DC3}"/>
              </a:ext>
            </a:extLst>
          </p:cNvPr>
          <p:cNvSpPr/>
          <p:nvPr/>
        </p:nvSpPr>
        <p:spPr>
          <a:xfrm>
            <a:off x="827584" y="2564904"/>
            <a:ext cx="7218040" cy="2936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Condividiamo insieme le esigenze delle Fraternità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Mozioni e suggerimenti da proporre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Manifestiamo eventuali incertezze e perplessità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Cosa ci aspettiamo dall’OFS oggi e nel futuro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Predisponiamo nelle fasi </a:t>
            </a:r>
            <a:r>
              <a:rPr lang="it-IT" dirty="0" err="1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</a:t>
            </a: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-capitolari una sorta di piano di azioni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it-IT" dirty="0">
              <a:solidFill>
                <a:srgbClr val="333333"/>
              </a:solidFill>
              <a:latin typeface="Trebuchet MS" panose="020B0603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4558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ppt/theme/theme10.xml><?xml version="1.0" encoding="utf-8"?>
<a:theme xmlns:a="http://schemas.openxmlformats.org/drawingml/2006/main" name="4_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ppt/theme/theme11.xml><?xml version="1.0" encoding="utf-8"?>
<a:theme xmlns:a="http://schemas.openxmlformats.org/drawingml/2006/main" name="10_Personalizza struttura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Personalizza struttura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5_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 TI 2014 - Cover &amp; Chiusura">
  <a:themeElements>
    <a:clrScheme name="TI-Colors">
      <a:dk1>
        <a:srgbClr val="002846"/>
      </a:dk1>
      <a:lt1>
        <a:srgbClr val="1162A4"/>
      </a:lt1>
      <a:dk2>
        <a:srgbClr val="E0001A"/>
      </a:dk2>
      <a:lt2>
        <a:srgbClr val="838383"/>
      </a:lt2>
      <a:accent1>
        <a:srgbClr val="002846"/>
      </a:accent1>
      <a:accent2>
        <a:srgbClr val="1162A4"/>
      </a:accent2>
      <a:accent3>
        <a:srgbClr val="E0001A"/>
      </a:accent3>
      <a:accent4>
        <a:srgbClr val="838383"/>
      </a:accent4>
      <a:accent5>
        <a:srgbClr val="5C7F92"/>
      </a:accent5>
      <a:accent6>
        <a:srgbClr val="FFFFFF"/>
      </a:accent6>
      <a:hlink>
        <a:srgbClr val="7D78A9"/>
      </a:hlink>
      <a:folHlink>
        <a:srgbClr val="675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- test 2003 def ver.2" id="{20BE75C7-FD95-4A70-834C-3100434E8EA5}" vid="{21710469-42F5-4768-A0F1-8AF9C92EE892}"/>
    </a:ext>
  </a:extLst>
</a:theme>
</file>

<file path=ppt/theme/theme3.xml><?xml version="1.0" encoding="utf-8"?>
<a:theme xmlns:a="http://schemas.openxmlformats.org/drawingml/2006/main" name="Template TI 2014 - Cover &amp; Chiusura">
  <a:themeElements>
    <a:clrScheme name="TI-Colors">
      <a:dk1>
        <a:srgbClr val="002846"/>
      </a:dk1>
      <a:lt1>
        <a:srgbClr val="1162A4"/>
      </a:lt1>
      <a:dk2>
        <a:srgbClr val="E0001A"/>
      </a:dk2>
      <a:lt2>
        <a:srgbClr val="838383"/>
      </a:lt2>
      <a:accent1>
        <a:srgbClr val="002846"/>
      </a:accent1>
      <a:accent2>
        <a:srgbClr val="1162A4"/>
      </a:accent2>
      <a:accent3>
        <a:srgbClr val="E0001A"/>
      </a:accent3>
      <a:accent4>
        <a:srgbClr val="838383"/>
      </a:accent4>
      <a:accent5>
        <a:srgbClr val="5C7F92"/>
      </a:accent5>
      <a:accent6>
        <a:srgbClr val="FFFFFF"/>
      </a:accent6>
      <a:hlink>
        <a:srgbClr val="7D78A9"/>
      </a:hlink>
      <a:folHlink>
        <a:srgbClr val="675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- test 2003 def ver.2" id="{20BE75C7-FD95-4A70-834C-3100434E8EA5}" vid="{21710469-42F5-4768-A0F1-8AF9C92EE892}"/>
    </a:ext>
  </a:extLst>
</a:theme>
</file>

<file path=ppt/theme/theme4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Personalizza struttura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9_Personalizza struttura">
  <a:themeElements>
    <a:clrScheme name="Telecom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4A4F"/>
      </a:accent1>
      <a:accent2>
        <a:srgbClr val="A40013"/>
      </a:accent2>
      <a:accent3>
        <a:srgbClr val="8064A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ppt/theme/theme8.xml><?xml version="1.0" encoding="utf-8"?>
<a:theme xmlns:a="http://schemas.openxmlformats.org/drawingml/2006/main" name="2_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ppt/theme/theme9.xml><?xml version="1.0" encoding="utf-8"?>
<a:theme xmlns:a="http://schemas.openxmlformats.org/drawingml/2006/main" name="3_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EF7F5082C9934DBB1AFEF8800A5610" ma:contentTypeVersion="0" ma:contentTypeDescription="Creare un nuovo documento." ma:contentTypeScope="" ma:versionID="dec952376f860b2ebf54c26e2e5c2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FC0A4-C77B-4017-B5FA-339113B75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C8296F-1EBC-44B5-A5AA-7BDD7469F0E8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27529D4-8192-4461-B99A-37DF19F56B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PPT_TEMPLATE_NEW.potx</Template>
  <TotalTime>5663</TotalTime>
  <Words>700</Words>
  <Application>Microsoft Office PowerPoint</Application>
  <PresentationFormat>Presentazione su schermo (4:3)</PresentationFormat>
  <Paragraphs>67</Paragraphs>
  <Slides>9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13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36" baseType="lpstr">
      <vt:lpstr>Arial</vt:lpstr>
      <vt:lpstr>Calibri</vt:lpstr>
      <vt:lpstr>Franklin Gothic Book</vt:lpstr>
      <vt:lpstr>Franklin Gothic Demi</vt:lpstr>
      <vt:lpstr>Franklin Gothic Medium</vt:lpstr>
      <vt:lpstr>Gill Sans MT</vt:lpstr>
      <vt:lpstr>Palatino Linotype</vt:lpstr>
      <vt:lpstr>TIM Sans</vt:lpstr>
      <vt:lpstr>Trebuchet MS</vt:lpstr>
      <vt:lpstr>Webdings</vt:lpstr>
      <vt:lpstr>Wingdings</vt:lpstr>
      <vt:lpstr>PPT_TEMPLATE_NEW</vt:lpstr>
      <vt:lpstr>1_Template TI 2014 - Cover &amp; Chiusura</vt:lpstr>
      <vt:lpstr>Template TI 2014 - Cover &amp; Chiusura</vt:lpstr>
      <vt:lpstr>Struttura personalizzata</vt:lpstr>
      <vt:lpstr>8_Personalizza struttura</vt:lpstr>
      <vt:lpstr>9_Personalizza struttura</vt:lpstr>
      <vt:lpstr>1_PPT_TEMPLATE_NEW</vt:lpstr>
      <vt:lpstr>2_PPT_TEMPLATE_NEW</vt:lpstr>
      <vt:lpstr>3_PPT_TEMPLATE_NEW</vt:lpstr>
      <vt:lpstr>4_PPT_TEMPLATE_NEW</vt:lpstr>
      <vt:lpstr>10_Personalizza struttura</vt:lpstr>
      <vt:lpstr>11_Personalizza struttura</vt:lpstr>
      <vt:lpstr>5_PPT_TEMPLATE_NEW</vt:lpstr>
      <vt:lpstr>Microsoft PowerPoint 97-2003 Presentation</vt:lpstr>
      <vt:lpstr>Packager Shell Object</vt:lpstr>
      <vt:lpstr>Grafico</vt:lpstr>
      <vt:lpstr>Incontro con i Ministri e Vice Ministri – Firenze 7/11/2021 Linee guida (1)</vt:lpstr>
      <vt:lpstr>Incontro con i Ministri e Vice Ministri – Firenze 7/11/2021 Linee guida (2)</vt:lpstr>
      <vt:lpstr>Calendario regionale OFS – Anno fraterno 2021-2022 (1)</vt:lpstr>
      <vt:lpstr>Calendario regionale OFS – Anno fraterno 2021-2022 (2)</vt:lpstr>
      <vt:lpstr>Calendario regionale OFS – Anno fraterno 2021-2022 (3)</vt:lpstr>
      <vt:lpstr>Peregrinatio del Crocifisso di San Damiano</vt:lpstr>
      <vt:lpstr>Percorso pre-capitolare 2022</vt:lpstr>
      <vt:lpstr>Percorso pre-capitolare 2022</vt:lpstr>
      <vt:lpstr>Diamo voce alle Fraternità locali</vt:lpstr>
    </vt:vector>
  </TitlesOfParts>
  <Company>Telecom Italia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Franklin Gothic Medium cp30</dc:title>
  <dc:creator>admin</dc:creator>
  <cp:lastModifiedBy>Poggiolini Gianluca</cp:lastModifiedBy>
  <cp:revision>209</cp:revision>
  <cp:lastPrinted>2018-03-14T10:10:57Z</cp:lastPrinted>
  <dcterms:created xsi:type="dcterms:W3CDTF">2014-07-28T05:06:05Z</dcterms:created>
  <dcterms:modified xsi:type="dcterms:W3CDTF">2021-11-07T06:38:05Z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0x010100CFEF7F5082C9934DBB1AFEF8800A5610</vt:lpwstr>
  </property>
  <property fmtid="{D5CDD505-2E9C-101B-9397-08002B2CF9AE}" pid="3" name="MSIP_Label_d6986fb0-3baa-42d2-89d5-89f9b25e6ac9_Enabled">
    <vt:lpwstr>true</vt:lpwstr>
  </property>
  <property fmtid="{D5CDD505-2E9C-101B-9397-08002B2CF9AE}" pid="4" name="MSIP_Label_d6986fb0-3baa-42d2-89d5-89f9b25e6ac9_SetDate">
    <vt:lpwstr>2021-11-07T06:37:55Z</vt:lpwstr>
  </property>
  <property fmtid="{D5CDD505-2E9C-101B-9397-08002B2CF9AE}" pid="5" name="MSIP_Label_d6986fb0-3baa-42d2-89d5-89f9b25e6ac9_Method">
    <vt:lpwstr>Standard</vt:lpwstr>
  </property>
  <property fmtid="{D5CDD505-2E9C-101B-9397-08002B2CF9AE}" pid="6" name="MSIP_Label_d6986fb0-3baa-42d2-89d5-89f9b25e6ac9_Name">
    <vt:lpwstr>Uso Interno</vt:lpwstr>
  </property>
  <property fmtid="{D5CDD505-2E9C-101B-9397-08002B2CF9AE}" pid="7" name="MSIP_Label_d6986fb0-3baa-42d2-89d5-89f9b25e6ac9_SiteId">
    <vt:lpwstr>6815f468-021c-48f2-a6b2-d65c8e979dfb</vt:lpwstr>
  </property>
  <property fmtid="{D5CDD505-2E9C-101B-9397-08002B2CF9AE}" pid="8" name="MSIP_Label_d6986fb0-3baa-42d2-89d5-89f9b25e6ac9_ActionId">
    <vt:lpwstr>2f721c6e-19cf-425e-a0f7-b9a9a59df440</vt:lpwstr>
  </property>
  <property fmtid="{D5CDD505-2E9C-101B-9397-08002B2CF9AE}" pid="9" name="MSIP_Label_d6986fb0-3baa-42d2-89d5-89f9b25e6ac9_ContentBits">
    <vt:lpwstr>2</vt:lpwstr>
  </property>
</Properties>
</file>